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88" r:id="rId27"/>
    <p:sldId id="289" r:id="rId28"/>
    <p:sldId id="283" r:id="rId29"/>
    <p:sldId id="290" r:id="rId30"/>
    <p:sldId id="291" r:id="rId31"/>
    <p:sldId id="292" r:id="rId32"/>
    <p:sldId id="284" r:id="rId33"/>
    <p:sldId id="293" r:id="rId34"/>
    <p:sldId id="294" r:id="rId35"/>
    <p:sldId id="295" r:id="rId36"/>
    <p:sldId id="297" r:id="rId37"/>
    <p:sldId id="296" r:id="rId38"/>
    <p:sldId id="301" r:id="rId39"/>
    <p:sldId id="298" r:id="rId40"/>
    <p:sldId id="278" r:id="rId41"/>
    <p:sldId id="279" r:id="rId42"/>
    <p:sldId id="280" r:id="rId43"/>
    <p:sldId id="281" r:id="rId44"/>
    <p:sldId id="282" r:id="rId4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>
        <p:scale>
          <a:sx n="75" d="100"/>
          <a:sy n="75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2019/4/30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9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4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82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1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59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98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83722B5-5E31-4588-92AB-6C918C5F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39520" y="3216944"/>
            <a:ext cx="10863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57370" y="292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666720" y="2226344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284570" y="193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E9D0696-1C8E-47DF-B429-043C24DF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31A5440-1E90-48ED-A5A7-5B33E1AF2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87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4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47</Words>
  <Application>Microsoft Office PowerPoint</Application>
  <PresentationFormat>ワイド画面</PresentationFormat>
  <Paragraphs>47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44</vt:i4>
      </vt:variant>
    </vt:vector>
  </HeadingPairs>
  <TitlesOfParts>
    <vt:vector size="48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13</cp:revision>
  <dcterms:created xsi:type="dcterms:W3CDTF">2019-04-30T04:22:38Z</dcterms:created>
  <dcterms:modified xsi:type="dcterms:W3CDTF">2019-04-30T11:52:42Z</dcterms:modified>
</cp:coreProperties>
</file>